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2" r:id="rId9"/>
    <p:sldId id="266" r:id="rId10"/>
    <p:sldId id="265" r:id="rId11"/>
    <p:sldId id="264" r:id="rId12"/>
    <p:sldId id="267" r:id="rId13"/>
    <p:sldId id="269" r:id="rId14"/>
    <p:sldId id="283" r:id="rId15"/>
    <p:sldId id="271" r:id="rId16"/>
    <p:sldId id="268" r:id="rId17"/>
    <p:sldId id="270" r:id="rId18"/>
    <p:sldId id="273" r:id="rId19"/>
    <p:sldId id="276" r:id="rId20"/>
    <p:sldId id="272" r:id="rId21"/>
    <p:sldId id="274" r:id="rId22"/>
    <p:sldId id="277" r:id="rId23"/>
    <p:sldId id="279" r:id="rId24"/>
    <p:sldId id="284" r:id="rId25"/>
    <p:sldId id="281" r:id="rId26"/>
    <p:sldId id="282" r:id="rId27"/>
    <p:sldId id="278" r:id="rId28"/>
    <p:sldId id="280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1:57:35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24575,'136'5'0,"207"32"0,126 54 0,-403-77 0,80 17 0,183 63 0,-313-88 0,0 1 0,-1 1 0,0 0 0,0 1 0,-1 0 0,0 1 0,-1 1 0,0 0 0,0 1 0,18 23 0,-16-14 0,0 1 0,-2 0 0,0 2 0,-2-1 0,0 1 0,9 33 0,31 83 0,11 36 0,-41-93 0,-3 0 0,-5 1 0,-3 1 0,-4 0 0,-3 0 0,-13 124 0,-6-87 0,-7-1 0,-60 191 0,-39 12 0,80-227 0,4 3 0,-47 202 0,67-229 0,-3 0 0,-57 131 0,45-126 0,4 1 0,-21 88 0,19-14 0,8 2 0,6 1 0,5 287 0,14-408 0,2 1 0,1-1 0,2 0 0,1-1 0,2 0 0,1 0 0,2-1 0,1-1 0,2 0 0,27 42 0,-26-48 0,2-1 0,1-1 0,0 0 0,2-2 0,1 0 0,0-2 0,2 0 0,0-2 0,1 0 0,1-2 0,1-1 0,29 11 0,-27-16 0,0-1 0,1-2 0,-1-1 0,1-2 0,36 2 0,147-7 0,-142 0 0,-112 0 0,0 3 0,0 1 0,0 2 0,-42 11 0,69-13 0,0 1 0,0 1 0,0 0 0,1 0 0,0 1 0,0 1 0,0 0 0,1 0 0,0 2 0,1-1 0,-1 1 0,2 1 0,-1-1 0,2 2 0,-1-1 0,-7 14 0,6-3 0,2 1 0,0 0 0,1 1 0,2 0 0,-6 39 0,5-23 0,-38 231 0,38-205 0,2-1 0,7 83 0,70 362 0,46-6 0,35-21 0,30-10 0,-23-63 0,-131-331 0,-5 1 0,-2 1 0,-4 1 0,-4 1 0,-3 1 0,1 163 0,-15-221 0,-1 0 0,-2-1 0,0 1 0,-2-1 0,0 0 0,-2-1 0,-1 0 0,-25 43 0,17-36 0,-1-1 0,-2 0 0,-1-2 0,-1-1 0,-50 44 0,44-47 0,-2-2 0,0-1 0,-1-2 0,-1-1 0,-64 24 0,43-23 0,-1-3 0,0-1 0,-64 6 0,12-12 0,0-4 0,-190-17 0,165-3 0,1-6 0,-135-42 0,148 20-240,90 32-885,9 4-5701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2:15:11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24575,'1'2'0,"0"-1"0,0 1 0,0-1 0,0 0 0,1 1 0,-1-1 0,0 0 0,1 0 0,-1 0 0,1 0 0,-1 0 0,1 0 0,-1-1 0,1 1 0,0 0 0,2 0 0,4 2 0,16 10 0,243 142 0,-235-133 0,-1 1 0,-1 1 0,-1 2 0,-1 1 0,46 59 0,-62-69 0,-2 1 0,0 1 0,-1 0 0,-1 0 0,0 0 0,-2 1 0,0 0 0,-2 1 0,4 30 0,-2 21 0,-5 100 0,-2-90 0,2 219 0,-4 323 0,-14-206 0,-1 125 0,0 173 0,18-524 0,12 386 0,-8-544 0,1-1 0,2 0 0,2-1 0,0 1 0,2-2 0,2 1 0,1-2 0,27 46 0,-3-19 0,1-1 0,4-2 0,56 57 0,-64-76 0,2-1 0,1-2 0,1-1 0,2-2 0,1-3 0,51 26 0,-58-36 0,0-1 0,1-2 0,0-2 0,1-1 0,0-2 0,0-1 0,1-2 0,60 0 0,10-7 0,-66 1 0,-37 0 0,-14 1 0,-37 0 0,4-1 0,1 2 0,-77 11 0,104-9 0,1 0 0,0 1 0,1 0 0,-1 1 0,1 0 0,0 1 0,0 1 0,0 0 0,1 1 0,0 0 0,1 0 0,0 1 0,-10 11 0,6-4 0,1 2 0,0-1 0,2 1 0,0 1 0,1 0 0,1 0 0,0 1 0,2 0 0,0 1 0,1 0 0,2 0 0,0 0 0,-1 25 0,-17 254 0,21-230 0,4-1 0,14 94 0,121 483 0,-113-545 0,-5 2 0,10 140 0,-13 211 0,-9-172 0,-8-281 0,6 144 0,-13 155 0,2-252 0,-1 0 0,-3 0 0,-2-1 0,-2-1 0,-2 0 0,-2 0 0,-27 51 0,3-11 0,-16 31 0,49-103 0,-1 0 0,0-1 0,-1 0 0,0-1 0,-21 19 0,22-23 0,-1-1 0,0 0 0,-1-1 0,1 0 0,-1-1 0,0 0 0,-1-1 0,-19 5 0,-9-1 0,-52 4 0,-18 3 0,-24 11 0,-208 11 0,207-36-1365,119-1-5461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E31BE-5FFC-35AF-05A5-BEEB30F98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C5F2E2-EA44-3CE1-A5B8-E86711F7E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2728BE-2363-0FAF-4295-F407BFFA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A02-0080-4E62-A5B4-B127357C51EA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C1197C-B257-8176-033F-B6D796A7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3A18D0-29DA-EF6B-7B47-410D6D3F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393-3C3A-48B9-8EC9-C6FAEFF6A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58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84781-26EF-1C67-006C-8D74E0D7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AC55E7-9EB4-2B93-221A-EF8C02774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4D8F07-4337-0044-FCEB-E371315E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A02-0080-4E62-A5B4-B127357C51EA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BD643C-51BF-A83C-579F-68F2A0FD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29BB50-1596-96BC-8577-D87A1E72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393-3C3A-48B9-8EC9-C6FAEFF6A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94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A0EBE2-5531-AC3E-B788-26577E297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8A54DD3-3603-5DB2-312B-9D0614264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429624-6C82-391C-5A96-8DA298FB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A02-0080-4E62-A5B4-B127357C51EA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F5C29D-8699-A2C4-0713-27FDB3DA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AD87CA-8A2C-DCE9-1967-F7087FB5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393-3C3A-48B9-8EC9-C6FAEFF6A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53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F4D99-1F1A-BFFE-6794-2C997448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28F992-41F9-9DB0-CFAB-F7032701F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111F26-FCCC-3EFF-BEC4-5ACE08AA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A02-0080-4E62-A5B4-B127357C51EA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D5AE28-55CE-C67C-DCBB-5AA89DD5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076DD3-47C3-1FD2-9795-5D660F0D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393-3C3A-48B9-8EC9-C6FAEFF6A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53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0FBCA-A078-4FFD-5694-50E73E7D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1F4CB5-078C-34CD-61E9-5AF728BA2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01B19A-EA2F-036F-B8AF-9755C4F6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A02-0080-4E62-A5B4-B127357C51EA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BA8750-6D9E-FF57-F7CF-CAEB5A09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89BB7D-7000-7287-28FF-F98B93F8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393-3C3A-48B9-8EC9-C6FAEFF6A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76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366C8-0101-19DB-4FF3-9F763792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02D0E-60F8-5ED9-7B8E-3B2FCC380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EAE81B-ADDA-4B04-FC3C-4B9B00E34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EA79FA-4690-1B99-5E6D-A95CFA78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A02-0080-4E62-A5B4-B127357C51EA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EFF532-3B00-A21B-B544-DA2D3998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CE353B-9F4A-1F64-92A5-3B4757C8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393-3C3A-48B9-8EC9-C6FAEFF6A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4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7B5FA-4F32-4AE5-7A38-04FF925F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C23968-8CFA-6597-7DF4-3E7785E1F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D3CAD0-CF61-0018-A1DC-4B1BA13B5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3C445D-AB0A-ED1D-B823-0BFD4FA56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6CBFB9A-4B78-0895-4DF0-43EA6709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0E04240-579B-17A4-B714-A7064E24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A02-0080-4E62-A5B4-B127357C51EA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F2020F-18A1-3D0F-9B70-1B5D4FD2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66D39E2-F788-BE00-DBD0-7D63CA00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393-3C3A-48B9-8EC9-C6FAEFF6A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71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493DC-F009-66CE-6938-E85D1B7E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E3E8689-859B-8FD6-B00E-D79CC5B6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A02-0080-4E62-A5B4-B127357C51EA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D6A31D-918C-0285-09FB-C57DC4CF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0324E08-57F8-3875-D4F1-43816F64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393-3C3A-48B9-8EC9-C6FAEFF6A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36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C66DBB4-6348-C04D-8550-0B86263A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A02-0080-4E62-A5B4-B127357C51EA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462C15D-782B-DE34-B9C1-AC70AEC0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B21609-7389-1D90-EE7A-882511C9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393-3C3A-48B9-8EC9-C6FAEFF6A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87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A627EB-1B7B-3EC3-64BC-9DCACB52C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1666A3-3E52-87A9-222D-6A724593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C1490E-9135-48DF-23B9-B3E5CD0B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0CD7F6-BA75-FA2B-CDB3-35BDEACF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A02-0080-4E62-A5B4-B127357C51EA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E65D68-A7FF-C9D4-FFC4-7142C1FA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55BC7C-EA01-8283-9BD4-8A7296AE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393-3C3A-48B9-8EC9-C6FAEFF6A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1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06B45-A20B-E7D6-1E91-CAE62FD9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FFAF35C-CABF-C5D7-E591-40EE5CB51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A15B19-0CA7-ACEB-8C68-FBD5983BB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DD5FA8-0B92-82F2-8567-5F8C4B39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A02-0080-4E62-A5B4-B127357C51EA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6EA259-3520-6386-4A22-40A2E4D5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3A2FFD-C099-4D51-6038-A4458E05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6393-3C3A-48B9-8EC9-C6FAEFF6A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41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7CF0998-6185-9FAF-8EA4-24DE099E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D8EAE2-F786-9492-0DE7-1F3FA3D1A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4F0FF0-4AF9-522E-7F0D-7DC3E117D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0CBA02-0080-4E62-A5B4-B127357C51EA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C1F2E8-E240-20AD-D565-DF14CB1CE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6FA1DA-469B-3EB8-0503-8DF671580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C56393-3C3A-48B9-8EC9-C6FAEFF6A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6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ADF1F-0C76-251A-25E1-8A74313CE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Vrijheid is nooit of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9A3CD9-0D8E-069F-7864-214EEC37D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Drents lied </a:t>
            </a:r>
            <a:r>
              <a:rPr lang="nl-NL" dirty="0" err="1"/>
              <a:t>ihkv</a:t>
            </a:r>
            <a:r>
              <a:rPr lang="nl-NL" dirty="0"/>
              <a:t> 80 jaar bevrijding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CBC28917-6906-5875-F76A-31B37E04A872}"/>
              </a:ext>
            </a:extLst>
          </p:cNvPr>
          <p:cNvSpPr/>
          <p:nvPr/>
        </p:nvSpPr>
        <p:spPr>
          <a:xfrm>
            <a:off x="9785350" y="444500"/>
            <a:ext cx="1638300" cy="14986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Vrijheid is nooit of</a:t>
            </a:r>
          </a:p>
        </p:txBody>
      </p:sp>
    </p:spTree>
    <p:extLst>
      <p:ext uri="{BB962C8B-B14F-4D97-AF65-F5344CB8AC3E}">
        <p14:creationId xmlns:p14="http://schemas.microsoft.com/office/powerpoint/2010/main" val="1959354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C1A9A-C7AC-0364-7F44-E169155E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42C2C9-AE65-0134-9E71-58C81B3D8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120596-5666-1D08-83B1-C99849A07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2"/>
            <a:ext cx="12192000" cy="684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36825-051A-89A8-BA5E-5A6AC8EF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642DDE-F006-7D6A-0E15-E1E82E0D1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F194B8-D9F3-9B5E-9F7E-7C513C15E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" y="0"/>
            <a:ext cx="1213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5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3454E-BAB3-6F5D-EEBE-8E61BCD7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6AAF22-C4E8-F9A4-5503-E5AE09F17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CE3D80-06AD-83D2-FF68-5D8F784E7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6"/>
            <a:ext cx="12192000" cy="68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8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B7CD1CE-3102-2970-B439-67A90E249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371CFE2-ABE1-11FE-D4CB-B97C907E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B21579F-B267-8171-4E37-869E05686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77" y="0"/>
            <a:ext cx="11769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3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BB025-4AD1-DBCE-7743-00072F2DE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147A6BC-AD2D-8852-14B6-F636B3B0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9D147AA-E37D-DAF2-5015-CAFAE2ED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8DB562-9E87-D9FE-6B5C-757982B90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8" y="0"/>
            <a:ext cx="1190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3CBCA-F227-FA96-C877-0B1746AFE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0EE06-EE0C-8963-3DCB-689B46DF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8919C7-BCDA-B014-9278-FC15F204E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B8A023-3A76-E29F-2061-73F4E1A7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6"/>
            <a:ext cx="12192000" cy="68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36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BB0E7-8B3D-185F-6DEB-11B33D4E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02A3B8-7041-9B55-796A-33B1629EF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C2C99E7-6184-ABB0-D457-A4949CC55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1"/>
            <a:ext cx="12192000" cy="68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8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51150-3ADF-BC9D-45CD-C09F272A3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18EE6-B2BD-88DF-DDD9-58C21EE0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96ED03-BFF0-5196-3EDA-62A42C032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5441E3-EA59-6187-987C-D337D357D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6"/>
            <a:ext cx="12192000" cy="6826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0E0DA939-83BE-AD5B-514F-A895EED78028}"/>
                  </a:ext>
                </a:extLst>
              </p14:cNvPr>
              <p14:cNvContentPartPr/>
              <p14:nvPr/>
            </p14:nvContentPartPr>
            <p14:xfrm>
              <a:off x="6610210" y="799900"/>
              <a:ext cx="889920" cy="36093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0E0DA939-83BE-AD5B-514F-A895EED780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1570" y="790900"/>
                <a:ext cx="907560" cy="3627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1CCB6BD1-360D-92EA-E2C9-FF54E0727336}"/>
              </a:ext>
            </a:extLst>
          </p:cNvPr>
          <p:cNvSpPr txBox="1"/>
          <p:nvPr/>
        </p:nvSpPr>
        <p:spPr>
          <a:xfrm>
            <a:off x="7588250" y="2292350"/>
            <a:ext cx="111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2x</a:t>
            </a:r>
          </a:p>
        </p:txBody>
      </p:sp>
    </p:spTree>
    <p:extLst>
      <p:ext uri="{BB962C8B-B14F-4D97-AF65-F5344CB8AC3E}">
        <p14:creationId xmlns:p14="http://schemas.microsoft.com/office/powerpoint/2010/main" val="1425031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5451E-9C1B-5507-0090-D5BF7B27F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EC075-21D5-B90F-731C-CE4DFF754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5200"/>
            <a:ext cx="9144000" cy="1193800"/>
          </a:xfrm>
        </p:spPr>
        <p:txBody>
          <a:bodyPr>
            <a:normAutofit/>
          </a:bodyPr>
          <a:lstStyle/>
          <a:p>
            <a:r>
              <a:rPr lang="nl-NL" dirty="0"/>
              <a:t>Beweging toevoegen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6DF334-48D0-9DDF-1A7B-8929EC4AB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59000"/>
            <a:ext cx="9144000" cy="3900201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Bewegingen toevoegen: </a:t>
            </a:r>
          </a:p>
          <a:p>
            <a:pPr marL="457200" indent="-457200">
              <a:buAutoNum type="arabicPeriod"/>
            </a:pPr>
            <a:r>
              <a:rPr lang="nl-NL" u="sng" dirty="0" err="1"/>
              <a:t>wark</a:t>
            </a:r>
            <a:r>
              <a:rPr lang="nl-NL" dirty="0"/>
              <a:t>: maak een beweging alsof je een schop in de grond zet​​​​​.</a:t>
            </a:r>
          </a:p>
          <a:p>
            <a:pPr marL="457200" indent="-457200">
              <a:buAutoNum type="arabicPeriod"/>
            </a:pPr>
            <a:r>
              <a:rPr lang="nl-NL" u="sng" dirty="0"/>
              <a:t>vast</a:t>
            </a:r>
            <a:r>
              <a:rPr lang="nl-NL" dirty="0"/>
              <a:t>: maak twee vuisten met gebogen armen, vuisten gelijke hoogte als </a:t>
            </a:r>
            <a:r>
              <a:rPr lang="nl-NL" dirty="0" err="1"/>
              <a:t>ellebogen</a:t>
            </a:r>
            <a:endParaRPr lang="nl-NL" dirty="0"/>
          </a:p>
          <a:p>
            <a:pPr marL="457200" indent="-457200">
              <a:buAutoNum type="arabicPeriod"/>
            </a:pPr>
            <a:r>
              <a:rPr lang="nl-NL" u="sng" dirty="0" err="1"/>
              <a:t>stark</a:t>
            </a:r>
            <a:r>
              <a:rPr lang="nl-NL" dirty="0"/>
              <a:t>: spierballen in de lucht, </a:t>
            </a:r>
            <a:r>
              <a:rPr lang="nl-NL" dirty="0" err="1"/>
              <a:t>ellebogen</a:t>
            </a:r>
            <a:r>
              <a:rPr lang="nl-NL" dirty="0"/>
              <a:t> gebogen, vuisten omhoog</a:t>
            </a:r>
          </a:p>
          <a:p>
            <a:pPr marL="457200" indent="-457200">
              <a:buAutoNum type="arabicPeriod"/>
            </a:pPr>
            <a:r>
              <a:rPr lang="nl-NL" u="sng" dirty="0"/>
              <a:t>Geef ‘t dan deur</a:t>
            </a:r>
            <a:r>
              <a:rPr lang="nl-NL" dirty="0"/>
              <a:t>: rechterarm opzij, wijd maken</a:t>
            </a:r>
          </a:p>
          <a:p>
            <a:pPr marL="457200" indent="-457200">
              <a:buAutoNum type="arabicPeriod"/>
            </a:pPr>
            <a:r>
              <a:rPr lang="nl-NL" u="sng" dirty="0"/>
              <a:t>Blief ‘t vertellen</a:t>
            </a:r>
            <a:r>
              <a:rPr lang="nl-NL" dirty="0"/>
              <a:t>: linkerarm opzij, wijd maken</a:t>
            </a:r>
          </a:p>
          <a:p>
            <a:pPr marL="457200" indent="-457200">
              <a:buAutoNum type="arabicPeriod"/>
            </a:pPr>
            <a:r>
              <a:rPr lang="nl-NL" u="sng" dirty="0"/>
              <a:t>stil</a:t>
            </a:r>
            <a:r>
              <a:rPr lang="nl-NL" dirty="0"/>
              <a:t>: vinger voor je mond</a:t>
            </a:r>
          </a:p>
          <a:p>
            <a:pPr marL="457200" indent="-457200">
              <a:buAutoNum type="arabicPeriod"/>
            </a:pPr>
            <a:r>
              <a:rPr lang="nl-NL" u="sng" dirty="0"/>
              <a:t>wie </a:t>
            </a:r>
            <a:r>
              <a:rPr lang="nl-NL" u="sng" dirty="0" err="1"/>
              <a:t>aj</a:t>
            </a:r>
            <a:r>
              <a:rPr lang="nl-NL" u="sng" dirty="0"/>
              <a:t> wilt</a:t>
            </a:r>
            <a:r>
              <a:rPr lang="nl-NL" dirty="0"/>
              <a:t>: rechterarm opzij, wijd maken</a:t>
            </a:r>
          </a:p>
          <a:p>
            <a:pPr marL="457200" indent="-457200">
              <a:buAutoNum type="arabicPeriod"/>
            </a:pPr>
            <a:r>
              <a:rPr lang="nl-NL" u="sng" dirty="0"/>
              <a:t>koester verschil</a:t>
            </a:r>
            <a:r>
              <a:rPr lang="nl-NL" dirty="0"/>
              <a:t>: linkerarm opzij</a:t>
            </a:r>
          </a:p>
          <a:p>
            <a:pPr marL="457200" indent="-457200">
              <a:buAutoNum type="arabicPeriod"/>
            </a:pPr>
            <a:r>
              <a:rPr lang="nl-NL" u="sng" dirty="0"/>
              <a:t>vrijheid is nooit of</a:t>
            </a:r>
            <a:r>
              <a:rPr lang="nl-NL" dirty="0"/>
              <a:t>: armen terug langs je lichaam naar beneden</a:t>
            </a:r>
          </a:p>
          <a:p>
            <a:pPr marL="457200" indent="-457200">
              <a:buAutoNum type="arabicPeriod"/>
            </a:pPr>
            <a:r>
              <a:rPr lang="nl-NL" u="sng" dirty="0" err="1"/>
              <a:t>umarm</a:t>
            </a:r>
            <a:r>
              <a:rPr lang="nl-NL" dirty="0"/>
              <a:t>: twee armen om je eigen schouders</a:t>
            </a:r>
          </a:p>
          <a:p>
            <a:pPr marL="457200" indent="-457200">
              <a:buAutoNum type="arabicPeriod"/>
            </a:pPr>
            <a:r>
              <a:rPr lang="nl-NL" u="sng" dirty="0"/>
              <a:t>zing</a:t>
            </a:r>
            <a:r>
              <a:rPr lang="nl-NL" dirty="0"/>
              <a:t> : vanuit schouders armen uitspreiden je beide armen helemaal wijd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2C609929-6C29-7C8B-020F-1E38AC2BAEDC}"/>
              </a:ext>
            </a:extLst>
          </p:cNvPr>
          <p:cNvSpPr/>
          <p:nvPr/>
        </p:nvSpPr>
        <p:spPr>
          <a:xfrm>
            <a:off x="9785350" y="444500"/>
            <a:ext cx="1638300" cy="14986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Vrijheid is nooit of</a:t>
            </a:r>
          </a:p>
        </p:txBody>
      </p:sp>
    </p:spTree>
    <p:extLst>
      <p:ext uri="{BB962C8B-B14F-4D97-AF65-F5344CB8AC3E}">
        <p14:creationId xmlns:p14="http://schemas.microsoft.com/office/powerpoint/2010/main" val="3156835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8CB58-958B-C25B-8FA2-7991EBB4D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97A93-5AA3-13CF-D8C1-BAA3D812D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5200"/>
            <a:ext cx="9144000" cy="1193800"/>
          </a:xfrm>
        </p:spPr>
        <p:txBody>
          <a:bodyPr>
            <a:normAutofit fontScale="90000"/>
          </a:bodyPr>
          <a:lstStyle/>
          <a:p>
            <a:r>
              <a:rPr lang="nl-NL" dirty="0"/>
              <a:t>Optie: </a:t>
            </a:r>
            <a:br>
              <a:rPr lang="nl-NL" dirty="0"/>
            </a:br>
            <a:r>
              <a:rPr lang="nl-NL" dirty="0"/>
              <a:t>Instrumenten / bodypercussie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6AEC07-1BF8-1221-9BBB-FC6875652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17750"/>
            <a:ext cx="9144000" cy="3741451"/>
          </a:xfrm>
        </p:spPr>
        <p:txBody>
          <a:bodyPr>
            <a:normAutofit/>
          </a:bodyPr>
          <a:lstStyle/>
          <a:p>
            <a:r>
              <a:rPr lang="nl-NL" dirty="0"/>
              <a:t>Je kunt er eventueel voor kiezen om nog een bodypercussie toe te voegen of instrumenten toe te voegen bij een deel van het lied. </a:t>
            </a:r>
            <a:br>
              <a:rPr lang="nl-NL" dirty="0"/>
            </a:br>
            <a:r>
              <a:rPr lang="nl-NL" dirty="0"/>
              <a:t>Hoe meer je toevoegt, hoe meer het kan afleiden van het zingen. </a:t>
            </a:r>
          </a:p>
          <a:p>
            <a:endParaRPr lang="nl-NL" dirty="0"/>
          </a:p>
          <a:p>
            <a:r>
              <a:rPr lang="nl-NL" dirty="0"/>
              <a:t>Of dit alleen als extraatje een keer te gebruiken voor een muziekles.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EA53B0DC-4907-D707-E95A-EBA0BF1AB942}"/>
              </a:ext>
            </a:extLst>
          </p:cNvPr>
          <p:cNvSpPr/>
          <p:nvPr/>
        </p:nvSpPr>
        <p:spPr>
          <a:xfrm>
            <a:off x="9785350" y="444500"/>
            <a:ext cx="1638300" cy="14986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Vrijheid is nooit of</a:t>
            </a:r>
          </a:p>
        </p:txBody>
      </p:sp>
    </p:spTree>
    <p:extLst>
      <p:ext uri="{BB962C8B-B14F-4D97-AF65-F5344CB8AC3E}">
        <p14:creationId xmlns:p14="http://schemas.microsoft.com/office/powerpoint/2010/main" val="291581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08B1D-F579-3185-F111-7A684D906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566165-6832-E061-66FE-660C9C4C3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9300"/>
            <a:ext cx="9144000" cy="2387600"/>
          </a:xfrm>
        </p:spPr>
        <p:txBody>
          <a:bodyPr/>
          <a:lstStyle/>
          <a:p>
            <a:r>
              <a:rPr lang="nl-NL" dirty="0"/>
              <a:t>Luistervragen en aanleren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38F484-8C0A-4E0F-A835-AE34ABD7D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2151"/>
            <a:ext cx="9144000" cy="282705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1. Luister het refrein eerst een paar keer en stel luistervragen</a:t>
            </a:r>
          </a:p>
          <a:p>
            <a:r>
              <a:rPr lang="nl-NL" dirty="0"/>
              <a:t>- Hoe vaak hoor je het woordje </a:t>
            </a:r>
            <a:r>
              <a:rPr lang="nl-NL" i="1" dirty="0"/>
              <a:t>of</a:t>
            </a:r>
          </a:p>
          <a:p>
            <a:r>
              <a:rPr lang="nl-NL" dirty="0"/>
              <a:t>- Welk(e) woord(en) klinkt het hoogst?</a:t>
            </a:r>
          </a:p>
          <a:p>
            <a:r>
              <a:rPr lang="nl-NL" dirty="0"/>
              <a:t>2. Geef daarna steeds iets van het liedje weg en laat zo de kinderen steeds meer zinnen meezingen. (kinderen zingen </a:t>
            </a:r>
            <a:r>
              <a:rPr lang="nl-NL" dirty="0">
                <a:solidFill>
                  <a:srgbClr val="FF0000"/>
                </a:solidFill>
              </a:rPr>
              <a:t>rode stukken</a:t>
            </a:r>
            <a:r>
              <a:rPr lang="nl-NL" dirty="0"/>
              <a:t>)</a:t>
            </a:r>
          </a:p>
          <a:p>
            <a:r>
              <a:rPr lang="nl-NL" dirty="0"/>
              <a:t>Totdat ze het hele refrein meezingen. </a:t>
            </a:r>
          </a:p>
          <a:p>
            <a:r>
              <a:rPr lang="nl-NL" dirty="0"/>
              <a:t>3. Zing ook steeds voor en laat nazingen.  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E2EE44C4-C357-E960-1139-3C9162302400}"/>
              </a:ext>
            </a:extLst>
          </p:cNvPr>
          <p:cNvSpPr/>
          <p:nvPr/>
        </p:nvSpPr>
        <p:spPr>
          <a:xfrm>
            <a:off x="9785350" y="444500"/>
            <a:ext cx="1638300" cy="14986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Vrijheid is nooit of</a:t>
            </a:r>
          </a:p>
        </p:txBody>
      </p:sp>
    </p:spTree>
    <p:extLst>
      <p:ext uri="{BB962C8B-B14F-4D97-AF65-F5344CB8AC3E}">
        <p14:creationId xmlns:p14="http://schemas.microsoft.com/office/powerpoint/2010/main" val="1330607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65053-3907-8913-2446-DDC072B7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6EB3FE-BF5D-5566-31C6-A0FD7D93F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353BE3-706E-C506-125D-ABD5AE63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0"/>
            <a:ext cx="12187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25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3E4867-A74D-DC4B-7FB1-9EF3EA21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6763A8-7D88-8D08-6514-634680EF2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5F1E6E-1F08-666A-2E35-87B4132E8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4"/>
            <a:ext cx="12192000" cy="68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0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D3740-B217-1C97-D36F-10575B92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D44AA5-51DB-DA85-E3BB-6ECF7B819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AB9FC6-6CF8-33BD-70A5-FA7879E03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5" y="0"/>
            <a:ext cx="12154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01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40C22-1CC8-04D0-12BB-56E2328B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8BA16A-D42D-A243-96B2-8ADB65869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8F7A25-0590-15F9-9794-7E17FA889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00" y="0"/>
            <a:ext cx="1172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96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34747-D05F-F356-478D-3603521C6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47669-3A71-F276-15F0-8A4578F6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FFAC82-61AD-1236-1590-8970E72AD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B83D30-2AB0-0987-CC84-9055738FF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2" y="0"/>
            <a:ext cx="11919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96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88CA2-B22C-C1E7-13FE-251D3FBA5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076AA-93E7-F088-6612-DA0BF5BE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9137E5-62D6-862E-9B90-B08723D1D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1FADDE-6822-C9CB-7F9B-70E932D67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4"/>
            <a:ext cx="12192000" cy="68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8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2FFF0-FCED-327D-9951-E5EF4480A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E8CEC-91F2-38A2-F337-6D9C5DDB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3D7AEF-E949-BFCD-C8B2-E00F08862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08A4B5-2500-EDFF-611A-BD7046BA1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5" y="0"/>
            <a:ext cx="12154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86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5C4E8-4FD7-CDA5-9473-8F82C3F3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5AAE5D-765A-7F7D-EF98-3A897AD2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57119EB-39AD-A150-992E-0787CC98A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7"/>
            <a:ext cx="12192000" cy="680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E0603-21FA-581D-36D9-4EAFDC2D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26FC95-C8FC-BB2D-E74D-59CBD2F92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B772E1-14D5-A683-10FE-7662973C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1"/>
            <a:ext cx="12192000" cy="68286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D672DFE6-D92B-2532-B321-36B3339A1D16}"/>
                  </a:ext>
                </a:extLst>
              </p14:cNvPr>
              <p14:cNvContentPartPr/>
              <p14:nvPr/>
            </p14:nvContentPartPr>
            <p14:xfrm>
              <a:off x="6578370" y="596860"/>
              <a:ext cx="646560" cy="33915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D672DFE6-D92B-2532-B321-36B3339A1D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9730" y="587860"/>
                <a:ext cx="664200" cy="34092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kstvak 6">
            <a:extLst>
              <a:ext uri="{FF2B5EF4-FFF2-40B4-BE49-F238E27FC236}">
                <a16:creationId xmlns:a16="http://schemas.microsoft.com/office/drawing/2014/main" id="{A1E7142C-C4CE-1CBC-451E-3F18DC68C8D1}"/>
              </a:ext>
            </a:extLst>
          </p:cNvPr>
          <p:cNvSpPr txBox="1"/>
          <p:nvPr/>
        </p:nvSpPr>
        <p:spPr>
          <a:xfrm>
            <a:off x="7512050" y="2165350"/>
            <a:ext cx="686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2x</a:t>
            </a:r>
          </a:p>
        </p:txBody>
      </p:sp>
    </p:spTree>
    <p:extLst>
      <p:ext uri="{BB962C8B-B14F-4D97-AF65-F5344CB8AC3E}">
        <p14:creationId xmlns:p14="http://schemas.microsoft.com/office/powerpoint/2010/main" val="363152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A5DD-6F59-9594-81E9-7CEF313D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Afbeelding met tekst, schermopname, Lettertype, diagram&#10;&#10;Door AI gegenereerde inhoud is mogelijk onjuist.">
            <a:extLst>
              <a:ext uri="{FF2B5EF4-FFF2-40B4-BE49-F238E27FC236}">
                <a16:creationId xmlns:a16="http://schemas.microsoft.com/office/drawing/2014/main" id="{321D14F4-4875-2DDB-BBE6-BE67D6D9B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" y="-93542"/>
            <a:ext cx="12117511" cy="6796949"/>
          </a:xfrm>
        </p:spPr>
      </p:pic>
    </p:spTree>
    <p:extLst>
      <p:ext uri="{BB962C8B-B14F-4D97-AF65-F5344CB8AC3E}">
        <p14:creationId xmlns:p14="http://schemas.microsoft.com/office/powerpoint/2010/main" val="267356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0B4A4-5F50-1976-241A-FA762F90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Lettertype, logo&#10;&#10;Door AI gegenereerde inhoud is mogelijk onjuist.">
            <a:extLst>
              <a:ext uri="{FF2B5EF4-FFF2-40B4-BE49-F238E27FC236}">
                <a16:creationId xmlns:a16="http://schemas.microsoft.com/office/drawing/2014/main" id="{355776A5-8832-7CDF-9EDF-09DB7D35B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6" y="119220"/>
            <a:ext cx="11756079" cy="6619560"/>
          </a:xfrm>
        </p:spPr>
      </p:pic>
    </p:spTree>
    <p:extLst>
      <p:ext uri="{BB962C8B-B14F-4D97-AF65-F5344CB8AC3E}">
        <p14:creationId xmlns:p14="http://schemas.microsoft.com/office/powerpoint/2010/main" val="340966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F25CD-F3B0-EAA3-391B-7D08B81B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470A32-72A8-4A34-A61D-F05E00679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0F71BA-5095-65BF-8148-705ED7820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2"/>
            <a:ext cx="12192000" cy="68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6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0ED18-728C-72AE-9318-0E1A66DE3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A4400E-1BAB-CB9D-A1A7-03093DBB2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C9785A-BFA7-4D3A-68F5-399F94429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5"/>
            <a:ext cx="12192000" cy="685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3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E3846-2DFE-8657-D8C6-E40F4D24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AFD229-EFC4-22BE-ADAE-10267E9E8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B3C809-6D67-AEC0-019B-FE65F7D8E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4" y="0"/>
            <a:ext cx="12135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0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5043E-376F-A8B3-0017-ADD8C7AC3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02336A-ACAE-3285-0B5A-168118BFD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6A72CA-DC3D-BFEF-D1B8-B7AB43E0F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1"/>
            <a:ext cx="12192000" cy="68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5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5A242-BE5B-FEB4-ED35-A08C93BDE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09305-FCB7-EDC1-F5C7-75CC383D1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9300"/>
            <a:ext cx="9144000" cy="2387600"/>
          </a:xfrm>
        </p:spPr>
        <p:txBody>
          <a:bodyPr/>
          <a:lstStyle/>
          <a:p>
            <a:r>
              <a:rPr lang="nl-NL" dirty="0"/>
              <a:t>Coupletten aanleren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8D4F2C-556E-3829-39A4-18E7523C2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2151"/>
            <a:ext cx="9144000" cy="282705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NL" dirty="0"/>
              <a:t>Zing het hele lied, stel luistervragen over de coupletten. De klas zingt het refrein, de docent zingt het couplet</a:t>
            </a:r>
          </a:p>
          <a:p>
            <a:pPr lvl="1"/>
            <a:r>
              <a:rPr lang="nl-NL" dirty="0"/>
              <a:t>- Bijv. Wat is het Drentse woord voor gevochten?</a:t>
            </a:r>
          </a:p>
          <a:p>
            <a:r>
              <a:rPr lang="nl-NL" dirty="0"/>
              <a:t>2. Leer ook het couplet aan met voorzingen en nazingen </a:t>
            </a:r>
          </a:p>
          <a:p>
            <a:r>
              <a:rPr lang="nl-NL" dirty="0"/>
              <a:t>3. Daarna kan je de bridge ook op dezelfde manier aanleren. </a:t>
            </a:r>
          </a:p>
          <a:p>
            <a:r>
              <a:rPr lang="nl-NL" dirty="0"/>
              <a:t>3. Zing het hele liedje samen.  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53821607-9523-580F-F980-22A571E688FB}"/>
              </a:ext>
            </a:extLst>
          </p:cNvPr>
          <p:cNvSpPr/>
          <p:nvPr/>
        </p:nvSpPr>
        <p:spPr>
          <a:xfrm>
            <a:off x="9785350" y="444500"/>
            <a:ext cx="1638300" cy="14986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Vrijheid is nooit of</a:t>
            </a:r>
          </a:p>
        </p:txBody>
      </p:sp>
    </p:spTree>
    <p:extLst>
      <p:ext uri="{BB962C8B-B14F-4D97-AF65-F5344CB8AC3E}">
        <p14:creationId xmlns:p14="http://schemas.microsoft.com/office/powerpoint/2010/main" val="8637029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355</Words>
  <Application>Microsoft Office PowerPoint</Application>
  <PresentationFormat>Breedbeeld</PresentationFormat>
  <Paragraphs>41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Kantoorthema</vt:lpstr>
      <vt:lpstr>Vrijheid is nooit of</vt:lpstr>
      <vt:lpstr>Luistervragen en aanleren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Coupletten aanleren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Beweging toevoegen</vt:lpstr>
      <vt:lpstr>Optie:  Instrumenten / bodypercussie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Martijje Lubbers</dc:creator>
  <cp:lastModifiedBy>Martijje Lubbers</cp:lastModifiedBy>
  <cp:revision>3</cp:revision>
  <dcterms:created xsi:type="dcterms:W3CDTF">2025-03-04T22:39:53Z</dcterms:created>
  <dcterms:modified xsi:type="dcterms:W3CDTF">2025-03-14T22:57:12Z</dcterms:modified>
</cp:coreProperties>
</file>